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686e4923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686e4923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686e4923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686e4923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686e4923b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686e4923b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686e4923b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686e4923b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686e4923b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686e4923b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572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AB Lietuvos paštas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Product owner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07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 Lietuvos paštas - Product owner Vadim Kööp +372 53811395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803275" y="4303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Tallinn 2024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55375" y="2059200"/>
            <a:ext cx="9088500" cy="9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640">
                <a:latin typeface="Times New Roman"/>
                <a:ea typeface="Times New Roman"/>
                <a:cs typeface="Times New Roman"/>
                <a:sym typeface="Times New Roman"/>
              </a:rPr>
              <a:t>Mapping the Future: Smart Post Kiosk 24/7 Overview in Estonia</a:t>
            </a:r>
            <a:endParaRPr sz="26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735500" y="729888"/>
            <a:ext cx="4408500" cy="40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ey cities: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Tallinn ~394,024 population (Capital City) - 20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Tartu ~101,092 population (Second-Largest City) - 10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Narva ~ 66,980 population - 7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Kohtla-Järve ~ 46,060 population - 5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 Pärnu ~ 44,192 population - 5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f. Viljandi ~ 20,309 population - 4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g. Rakvere ~ 16,736 population - 4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h. Sillamaee ~ 16,672 population - 4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Maardu ~ 16,630 population - 3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j. Kuressaare ~ 14,921 population - 6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 Voru ~ 14,631 population - 3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l. Valga ~ 13,945 population - 3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Haapsalu ~ 11,805 population - 3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 Jõhvi ~ 11,469 population - 3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o. Other towns (distributed) - 20 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05700" y="0"/>
            <a:ext cx="8419200" cy="72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overview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0" y="4841525"/>
            <a:ext cx="7377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Reference: Itella smartpost self-service. [Online] https://itella.ee/eraklient/pakiautomaatide-asukohad - (Accessed 05.02.2024)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325" y="3289775"/>
            <a:ext cx="4035850" cy="16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2300"/>
            <a:ext cx="4430701" cy="373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6001900" y="863900"/>
            <a:ext cx="3142200" cy="42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Locations: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Residential Areas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Business Districts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Shopping Centers/Malls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Busy Commercial Streets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 Transportation Hubs (Train/Bus Stations)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05700" y="0"/>
            <a:ext cx="8419200" cy="72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types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0" y="995275"/>
            <a:ext cx="2571674" cy="17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05700" y="729888"/>
            <a:ext cx="24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TÜRI Grossi Itella smartpost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875" y="995900"/>
            <a:ext cx="3142190" cy="1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156775" y="729888"/>
            <a:ext cx="24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Magistral Omniva smartpost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37" y="3134875"/>
            <a:ext cx="2481600" cy="18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05700" y="2796163"/>
            <a:ext cx="24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DPD</a:t>
            </a: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 smartpost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1651" y="3163637"/>
            <a:ext cx="1586450" cy="18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365200" y="2801588"/>
            <a:ext cx="24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Ülimiste </a:t>
            </a: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DHL smartpost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725" y="3163601"/>
            <a:ext cx="1831900" cy="18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2053" y="3163628"/>
            <a:ext cx="1770099" cy="17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4377625" y="2795450"/>
            <a:ext cx="24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Example of good and bad smart kiosk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6868200" y="2834300"/>
            <a:ext cx="22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Weather conditions and environment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5020725" y="729900"/>
            <a:ext cx="4123200" cy="4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 </a:t>
            </a:r>
            <a:r>
              <a:rPr lang="en-GB" sz="1000">
                <a:solidFill>
                  <a:schemeClr val="dk1"/>
                </a:solidFill>
              </a:rPr>
              <a:t>  </a:t>
            </a:r>
            <a:r>
              <a:rPr b="1" lang="en-GB" sz="1000">
                <a:solidFill>
                  <a:schemeClr val="dk1"/>
                </a:solidFill>
              </a:rPr>
              <a:t> Main principles and criteria for 24/7 postal kiosks: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24/7 Accessibility</a:t>
            </a:r>
            <a:r>
              <a:rPr lang="en-GB" sz="1000">
                <a:solidFill>
                  <a:schemeClr val="dk1"/>
                </a:solidFill>
              </a:rPr>
              <a:t>: Smartpost kiosks are available round the clock for users to send and receive mail at their convenience.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User-Friendly Interface:</a:t>
            </a:r>
            <a:r>
              <a:rPr lang="en-GB" sz="1000">
                <a:solidFill>
                  <a:schemeClr val="dk1"/>
                </a:solidFill>
              </a:rPr>
              <a:t> They feature a simple and intuitive interface for easy operations like sending, receiving, and payment.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Security</a:t>
            </a:r>
            <a:r>
              <a:rPr lang="en-GB" sz="1000">
                <a:solidFill>
                  <a:schemeClr val="dk1"/>
                </a:solidFill>
              </a:rPr>
              <a:t>: Kiosks ensure the security of parcels through measures such as video surveillance and electronic locks.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Parcel Tracking:</a:t>
            </a:r>
            <a:r>
              <a:rPr lang="en-GB" sz="1000">
                <a:solidFill>
                  <a:schemeClr val="dk1"/>
                </a:solidFill>
              </a:rPr>
              <a:t> Users can track the status of their parcels for real-time information on their location and status.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Diverse Services</a:t>
            </a:r>
            <a:r>
              <a:rPr lang="en-GB" sz="1000">
                <a:solidFill>
                  <a:schemeClr val="dk1"/>
                </a:solidFill>
              </a:rPr>
              <a:t>: Kiosks may offer various services like sending and receiving parcels, bill payment, stamp sales, etc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Convenient Locations:</a:t>
            </a:r>
            <a:r>
              <a:rPr lang="en-GB" sz="1000">
                <a:solidFill>
                  <a:schemeClr val="dk1"/>
                </a:solidFill>
              </a:rPr>
              <a:t> Strategically placed in public areas like malls, train stations, and airports for easy access.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Technical Support:</a:t>
            </a:r>
            <a:r>
              <a:rPr lang="en-GB" sz="1000">
                <a:solidFill>
                  <a:schemeClr val="dk1"/>
                </a:solidFill>
              </a:rPr>
              <a:t> Users have access to technical support for assistance with issues or queries.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83600" y="0"/>
            <a:ext cx="8419200" cy="72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and Benefits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13" y="3510004"/>
            <a:ext cx="4875075" cy="1415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25" y="649375"/>
            <a:ext cx="3145799" cy="12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813" y="1878250"/>
            <a:ext cx="3565276" cy="1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7525" y="4094175"/>
            <a:ext cx="3309599" cy="10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0" y="4841525"/>
            <a:ext cx="7377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Reference: Itella smartpost self-service. [Online] https://itella.ee/eraklient/pakiautomaatide-asukohad - (Accessed 05.02.2024)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550" y="21885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